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Open Sans Medium"/>
      <p:regular r:id="rId14"/>
      <p:bold r:id="rId15"/>
      <p:italic r:id="rId16"/>
      <p:boldItalic r:id="rId17"/>
    </p:embeddedFont>
    <p:embeddedFont>
      <p:font typeface="Open Sans"/>
      <p:bold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OpenSansMedium-bold.fntdata"/><Relationship Id="rId14" Type="http://schemas.openxmlformats.org/officeDocument/2006/relationships/font" Target="fonts/OpenSansMedium-regular.fntdata"/><Relationship Id="rId17" Type="http://schemas.openxmlformats.org/officeDocument/2006/relationships/font" Target="fonts/OpenSansMedium-boldItalic.fntdata"/><Relationship Id="rId16" Type="http://schemas.openxmlformats.org/officeDocument/2006/relationships/font" Target="fonts/OpenSansMedium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OpenSans-boldItalic.fntdata"/><Relationship Id="rId6" Type="http://schemas.openxmlformats.org/officeDocument/2006/relationships/slide" Target="slides/slide1.xml"/><Relationship Id="rId18" Type="http://schemas.openxmlformats.org/officeDocument/2006/relationships/font" Target="fonts/OpenSans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ceb1e778f5_1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ceb1e778f5_1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ceb1e778f5_1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ceb1e778f5_1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ceb1e778f5_1_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ceb1e778f5_1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ceb1e778f5_1_1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ceb1e778f5_1_1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ceb1e778f5_1_1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3ceb1e778f5_1_1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3ceb1e778f5_1_1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3ceb1e778f5_1_1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3ceb1e778f5_1_1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3ceb1e778f5_1_1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Relationship Id="rId4" Type="http://schemas.openxmlformats.org/officeDocument/2006/relationships/image" Target="../media/image3.png"/><Relationship Id="rId5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Relationship Id="rId4" Type="http://schemas.openxmlformats.org/officeDocument/2006/relationships/image" Target="../media/image4.png"/><Relationship Id="rId5" Type="http://schemas.openxmlformats.org/officeDocument/2006/relationships/image" Target="../media/image3.png"/><Relationship Id="rId6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5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5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5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5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5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Relationship Id="rId4" Type="http://schemas.openxmlformats.org/officeDocument/2006/relationships/image" Target="../media/image3.png"/><Relationship Id="rId5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Google Shape;54;p13"/>
          <p:cNvCxnSpPr/>
          <p:nvPr/>
        </p:nvCxnSpPr>
        <p:spPr>
          <a:xfrm>
            <a:off x="876841" y="3885230"/>
            <a:ext cx="7263600" cy="0"/>
          </a:xfrm>
          <a:prstGeom prst="straightConnector1">
            <a:avLst/>
          </a:prstGeom>
          <a:noFill/>
          <a:ln cap="flat" cmpd="sng" w="17150">
            <a:solidFill>
              <a:srgbClr val="17726D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55" name="Google Shape;55;p13"/>
          <p:cNvGrpSpPr/>
          <p:nvPr/>
        </p:nvGrpSpPr>
        <p:grpSpPr>
          <a:xfrm>
            <a:off x="5226974" y="796123"/>
            <a:ext cx="2141728" cy="2141728"/>
            <a:chOff x="0" y="0"/>
            <a:chExt cx="812800" cy="812800"/>
          </a:xfrm>
        </p:grpSpPr>
        <p:sp>
          <p:nvSpPr>
            <p:cNvPr id="56" name="Google Shape;56;p13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AE4D2"/>
            </a:solidFill>
            <a:ln>
              <a:noFill/>
            </a:ln>
          </p:spPr>
          <p:txBody>
            <a:bodyPr anchorCtr="0" anchor="t" bIns="20575" lIns="41150" spcFirstLastPara="1" rIns="41150" wrap="square" tIns="205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1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" name="Google Shape;57;p13"/>
            <p:cNvSpPr txBox="1"/>
            <p:nvPr/>
          </p:nvSpPr>
          <p:spPr>
            <a:xfrm>
              <a:off x="76200" y="28575"/>
              <a:ext cx="660300" cy="708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875" lIns="22875" spcFirstLastPara="1" rIns="22875" wrap="square" tIns="22875">
              <a:noAutofit/>
            </a:bodyPr>
            <a:lstStyle/>
            <a:p>
              <a:pPr indent="0" lvl="0" marL="0" marR="0" rtl="0" algn="ctr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1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8" name="Google Shape;58;p13"/>
          <p:cNvSpPr/>
          <p:nvPr/>
        </p:nvSpPr>
        <p:spPr>
          <a:xfrm>
            <a:off x="5038077" y="4088957"/>
            <a:ext cx="1001302" cy="639418"/>
          </a:xfrm>
          <a:custGeom>
            <a:rect b="b" l="l" r="r" t="t"/>
            <a:pathLst>
              <a:path extrusionOk="0" h="1420930" w="2225116">
                <a:moveTo>
                  <a:pt x="0" y="0"/>
                </a:moveTo>
                <a:lnTo>
                  <a:pt x="2225116" y="0"/>
                </a:lnTo>
                <a:lnTo>
                  <a:pt x="2225116" y="1420930"/>
                </a:lnTo>
                <a:lnTo>
                  <a:pt x="0" y="142093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0575" lIns="41150" spcFirstLastPara="1" rIns="41150" wrap="square" tIns="205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1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7003542" y="314957"/>
            <a:ext cx="1460466" cy="779524"/>
          </a:xfrm>
          <a:custGeom>
            <a:rect b="b" l="l" r="r" t="t"/>
            <a:pathLst>
              <a:path extrusionOk="0" h="1732276" w="3245481">
                <a:moveTo>
                  <a:pt x="0" y="0"/>
                </a:moveTo>
                <a:lnTo>
                  <a:pt x="3245481" y="0"/>
                </a:lnTo>
                <a:lnTo>
                  <a:pt x="3245481" y="1732276"/>
                </a:lnTo>
                <a:lnTo>
                  <a:pt x="0" y="173227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0575" lIns="41150" spcFirstLastPara="1" rIns="41150" wrap="square" tIns="205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1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814037" y="1402647"/>
            <a:ext cx="5749800" cy="138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1">
                <a:solidFill>
                  <a:srgbClr val="0C2D4D"/>
                </a:solidFill>
                <a:latin typeface="Impact"/>
                <a:ea typeface="Impact"/>
                <a:cs typeface="Impact"/>
                <a:sym typeface="Impact"/>
              </a:rPr>
              <a:t>HACK IT’26</a:t>
            </a:r>
            <a:endParaRPr sz="9001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2936378" y="4142097"/>
            <a:ext cx="2078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9509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980">
                <a:solidFill>
                  <a:srgbClr val="000000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Organized By:</a:t>
            </a:r>
            <a:endParaRPr sz="630"/>
          </a:p>
        </p:txBody>
      </p:sp>
      <p:sp>
        <p:nvSpPr>
          <p:cNvPr id="62" name="Google Shape;62;p13"/>
          <p:cNvSpPr txBox="1"/>
          <p:nvPr/>
        </p:nvSpPr>
        <p:spPr>
          <a:xfrm>
            <a:off x="868267" y="2685885"/>
            <a:ext cx="3105300" cy="2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5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rgbClr val="0C2D4D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Idea, Creativity, Innovations</a:t>
            </a:r>
            <a:endParaRPr sz="630"/>
          </a:p>
        </p:txBody>
      </p:sp>
      <p:pic>
        <p:nvPicPr>
          <p:cNvPr id="63" name="Google Shape;63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52600" y="393017"/>
            <a:ext cx="1376825" cy="5549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/>
          <p:nvPr/>
        </p:nvSpPr>
        <p:spPr>
          <a:xfrm>
            <a:off x="5301374" y="1341283"/>
            <a:ext cx="3647231" cy="2364186"/>
          </a:xfrm>
          <a:custGeom>
            <a:rect b="b" l="l" r="r" t="t"/>
            <a:pathLst>
              <a:path extrusionOk="0" h="4681556" w="7331117">
                <a:moveTo>
                  <a:pt x="0" y="0"/>
                </a:moveTo>
                <a:lnTo>
                  <a:pt x="7331117" y="0"/>
                </a:lnTo>
                <a:lnTo>
                  <a:pt x="7331117" y="4681556"/>
                </a:lnTo>
                <a:lnTo>
                  <a:pt x="0" y="46815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12000"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2850" lIns="45750" spcFirstLastPara="1" rIns="45750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14"/>
          <p:cNvSpPr txBox="1"/>
          <p:nvPr/>
        </p:nvSpPr>
        <p:spPr>
          <a:xfrm>
            <a:off x="120039" y="1603541"/>
            <a:ext cx="5488500" cy="28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72818" lvl="1" marL="545636" marR="0" rtl="0" algn="l">
              <a:lnSpc>
                <a:spcPct val="15500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7"/>
              <a:buFont typeface="Arial"/>
              <a:buChar char="•"/>
            </a:pPr>
            <a:r>
              <a:rPr b="1" i="0" lang="en-GB" sz="252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Idea Title-</a:t>
            </a:r>
            <a:endParaRPr sz="700"/>
          </a:p>
          <a:p>
            <a:pPr indent="-272818" lvl="1" marL="545636" marR="0" rtl="0" algn="l">
              <a:lnSpc>
                <a:spcPct val="15500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7"/>
              <a:buFont typeface="Arial"/>
              <a:buChar char="•"/>
            </a:pPr>
            <a:r>
              <a:rPr b="1" i="0" lang="en-GB" sz="252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Domain-</a:t>
            </a:r>
            <a:endParaRPr sz="700"/>
          </a:p>
          <a:p>
            <a:pPr indent="-272818" lvl="1" marL="545636" marR="0" rtl="0" algn="l">
              <a:lnSpc>
                <a:spcPct val="15500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7"/>
              <a:buFont typeface="Arial"/>
              <a:buChar char="•"/>
            </a:pPr>
            <a:r>
              <a:rPr b="1" i="0" lang="en-GB" sz="252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PS </a:t>
            </a:r>
            <a:r>
              <a:rPr b="1" lang="en-GB" sz="2527"/>
              <a:t>ID- </a:t>
            </a:r>
            <a:endParaRPr b="1" sz="2527"/>
          </a:p>
          <a:p>
            <a:pPr indent="-272818" lvl="1" marL="545636" marR="0" rtl="0" algn="l">
              <a:lnSpc>
                <a:spcPct val="15500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7"/>
              <a:buFont typeface="Arial"/>
              <a:buChar char="•"/>
            </a:pPr>
            <a:r>
              <a:rPr b="1" i="0" lang="en-GB" sz="252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Team Name (As Registered on portal)</a:t>
            </a:r>
            <a:endParaRPr sz="700"/>
          </a:p>
        </p:txBody>
      </p:sp>
      <p:grpSp>
        <p:nvGrpSpPr>
          <p:cNvPr id="70" name="Google Shape;70;p14"/>
          <p:cNvGrpSpPr/>
          <p:nvPr/>
        </p:nvGrpSpPr>
        <p:grpSpPr>
          <a:xfrm>
            <a:off x="0" y="4678061"/>
            <a:ext cx="9143818" cy="465445"/>
            <a:chOff x="0" y="-47625"/>
            <a:chExt cx="4816592" cy="241301"/>
          </a:xfrm>
        </p:grpSpPr>
        <p:sp>
          <p:nvSpPr>
            <p:cNvPr id="71" name="Google Shape;71;p14"/>
            <p:cNvSpPr/>
            <p:nvPr/>
          </p:nvSpPr>
          <p:spPr>
            <a:xfrm>
              <a:off x="0" y="0"/>
              <a:ext cx="4816592" cy="193676"/>
            </a:xfrm>
            <a:custGeom>
              <a:rect b="b" l="l" r="r" t="t"/>
              <a:pathLst>
                <a:path extrusionOk="0" h="193676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193676"/>
                  </a:lnTo>
                  <a:lnTo>
                    <a:pt x="0" y="193676"/>
                  </a:lnTo>
                  <a:close/>
                </a:path>
              </a:pathLst>
            </a:custGeom>
            <a:solidFill>
              <a:srgbClr val="00FF00"/>
            </a:solidFill>
            <a:ln>
              <a:noFill/>
            </a:ln>
          </p:spPr>
          <p:txBody>
            <a:bodyPr anchorCtr="0" anchor="t" bIns="22850" lIns="45750" spcFirstLastPara="1" rIns="45750" wrap="square" tIns="22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14"/>
            <p:cNvSpPr txBox="1"/>
            <p:nvPr/>
          </p:nvSpPr>
          <p:spPr>
            <a:xfrm>
              <a:off x="0" y="-47625"/>
              <a:ext cx="4816500" cy="241200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3" name="Google Shape;73;p14"/>
          <p:cNvSpPr txBox="1"/>
          <p:nvPr/>
        </p:nvSpPr>
        <p:spPr>
          <a:xfrm>
            <a:off x="3144255" y="318787"/>
            <a:ext cx="1754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71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000">
                <a:solidFill>
                  <a:srgbClr val="000000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Title Page</a:t>
            </a:r>
            <a:endParaRPr sz="700"/>
          </a:p>
        </p:txBody>
      </p:sp>
      <p:sp>
        <p:nvSpPr>
          <p:cNvPr id="74" name="Google Shape;74;p14"/>
          <p:cNvSpPr txBox="1"/>
          <p:nvPr/>
        </p:nvSpPr>
        <p:spPr>
          <a:xfrm>
            <a:off x="3717372" y="4813783"/>
            <a:ext cx="17091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703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000">
                <a:solidFill>
                  <a:srgbClr val="000000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@HACKIT 202</a:t>
            </a:r>
            <a:r>
              <a:rPr b="1" lang="en-GB" sz="1000">
                <a:latin typeface="Open Sans Medium"/>
                <a:ea typeface="Open Sans Medium"/>
                <a:cs typeface="Open Sans Medium"/>
                <a:sym typeface="Open Sans Medium"/>
              </a:rPr>
              <a:t>6</a:t>
            </a:r>
            <a:r>
              <a:rPr b="1" lang="en-GB" sz="1000">
                <a:solidFill>
                  <a:srgbClr val="000000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 - Template</a:t>
            </a:r>
            <a:endParaRPr sz="700">
              <a:solidFill>
                <a:srgbClr val="000000"/>
              </a:solidFill>
            </a:endParaRPr>
          </a:p>
        </p:txBody>
      </p:sp>
      <p:grpSp>
        <p:nvGrpSpPr>
          <p:cNvPr id="75" name="Google Shape;75;p14"/>
          <p:cNvGrpSpPr/>
          <p:nvPr/>
        </p:nvGrpSpPr>
        <p:grpSpPr>
          <a:xfrm>
            <a:off x="8378199" y="4236614"/>
            <a:ext cx="620777" cy="384285"/>
            <a:chOff x="0" y="-47625"/>
            <a:chExt cx="327000" cy="199225"/>
          </a:xfrm>
        </p:grpSpPr>
        <p:sp>
          <p:nvSpPr>
            <p:cNvPr id="76" name="Google Shape;76;p14"/>
            <p:cNvSpPr/>
            <p:nvPr/>
          </p:nvSpPr>
          <p:spPr>
            <a:xfrm>
              <a:off x="0" y="0"/>
              <a:ext cx="326928" cy="151600"/>
            </a:xfrm>
            <a:custGeom>
              <a:rect b="b" l="l" r="r" t="t"/>
              <a:pathLst>
                <a:path extrusionOk="0" h="151600" w="326928">
                  <a:moveTo>
                    <a:pt x="75800" y="0"/>
                  </a:moveTo>
                  <a:lnTo>
                    <a:pt x="251128" y="0"/>
                  </a:lnTo>
                  <a:cubicBezTo>
                    <a:pt x="292991" y="0"/>
                    <a:pt x="326928" y="33937"/>
                    <a:pt x="326928" y="75800"/>
                  </a:cubicBezTo>
                  <a:lnTo>
                    <a:pt x="326928" y="75800"/>
                  </a:lnTo>
                  <a:cubicBezTo>
                    <a:pt x="326928" y="117663"/>
                    <a:pt x="292991" y="151600"/>
                    <a:pt x="251128" y="151600"/>
                  </a:cubicBezTo>
                  <a:lnTo>
                    <a:pt x="75800" y="151600"/>
                  </a:lnTo>
                  <a:cubicBezTo>
                    <a:pt x="33937" y="151600"/>
                    <a:pt x="0" y="117663"/>
                    <a:pt x="0" y="75800"/>
                  </a:cubicBezTo>
                  <a:lnTo>
                    <a:pt x="0" y="75800"/>
                  </a:lnTo>
                  <a:cubicBezTo>
                    <a:pt x="0" y="33937"/>
                    <a:pt x="33937" y="0"/>
                    <a:pt x="75800" y="0"/>
                  </a:cubicBezTo>
                  <a:close/>
                </a:path>
              </a:pathLst>
            </a:custGeom>
            <a:solidFill>
              <a:srgbClr val="17726D"/>
            </a:solidFill>
            <a:ln>
              <a:noFill/>
            </a:ln>
          </p:spPr>
          <p:txBody>
            <a:bodyPr anchorCtr="0" anchor="t" bIns="22850" lIns="45750" spcFirstLastPara="1" rIns="45750" wrap="square" tIns="22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14"/>
            <p:cNvSpPr txBox="1"/>
            <p:nvPr/>
          </p:nvSpPr>
          <p:spPr>
            <a:xfrm>
              <a:off x="0" y="-47625"/>
              <a:ext cx="327000" cy="199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8" name="Google Shape;78;p14"/>
          <p:cNvSpPr/>
          <p:nvPr/>
        </p:nvSpPr>
        <p:spPr>
          <a:xfrm>
            <a:off x="8530141" y="4398450"/>
            <a:ext cx="315189" cy="151572"/>
          </a:xfrm>
          <a:custGeom>
            <a:rect b="b" l="l" r="r" t="t"/>
            <a:pathLst>
              <a:path extrusionOk="0" h="300142" w="633545">
                <a:moveTo>
                  <a:pt x="0" y="0"/>
                </a:moveTo>
                <a:lnTo>
                  <a:pt x="633545" y="0"/>
                </a:lnTo>
                <a:lnTo>
                  <a:pt x="633545" y="300142"/>
                </a:lnTo>
                <a:lnTo>
                  <a:pt x="0" y="3001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2850" lIns="45750" spcFirstLastPara="1" rIns="45750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4"/>
          <p:cNvSpPr/>
          <p:nvPr/>
        </p:nvSpPr>
        <p:spPr>
          <a:xfrm>
            <a:off x="7125673" y="0"/>
            <a:ext cx="1862175" cy="913347"/>
          </a:xfrm>
          <a:custGeom>
            <a:rect b="b" l="l" r="r" t="t"/>
            <a:pathLst>
              <a:path extrusionOk="0" h="2149051" w="4026325">
                <a:moveTo>
                  <a:pt x="0" y="0"/>
                </a:moveTo>
                <a:lnTo>
                  <a:pt x="4026324" y="0"/>
                </a:lnTo>
                <a:lnTo>
                  <a:pt x="4026324" y="2149051"/>
                </a:lnTo>
                <a:lnTo>
                  <a:pt x="0" y="214905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2850" lIns="45750" spcFirstLastPara="1" rIns="45750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0" name="Google Shape;80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00103" y="88117"/>
            <a:ext cx="1529567" cy="62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5"/>
          <p:cNvSpPr txBox="1"/>
          <p:nvPr/>
        </p:nvSpPr>
        <p:spPr>
          <a:xfrm>
            <a:off x="711504" y="2013019"/>
            <a:ext cx="6709800" cy="196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43800" lvl="1" marL="487601" marR="0" rtl="0" algn="l">
              <a:lnSpc>
                <a:spcPct val="15502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58"/>
              <a:buFont typeface="Arial"/>
              <a:buAutoNum type="arabicPeriod"/>
            </a:pPr>
            <a:r>
              <a:rPr b="1" i="0" lang="en-GB" sz="225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Detailed explanation of the proposed solution</a:t>
            </a:r>
            <a:endParaRPr sz="699"/>
          </a:p>
          <a:p>
            <a:pPr indent="-243800" lvl="1" marL="487601" marR="0" rtl="0" algn="l">
              <a:lnSpc>
                <a:spcPct val="15502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58"/>
              <a:buFont typeface="Arial"/>
              <a:buAutoNum type="arabicPeriod"/>
            </a:pPr>
            <a:r>
              <a:rPr b="1" i="0" lang="en-GB" sz="225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How it addresses the problem</a:t>
            </a:r>
            <a:endParaRPr sz="699"/>
          </a:p>
          <a:p>
            <a:pPr indent="-243800" lvl="1" marL="487601" marR="0" rtl="0" algn="l">
              <a:lnSpc>
                <a:spcPct val="15502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58"/>
              <a:buFont typeface="Arial"/>
              <a:buAutoNum type="arabicPeriod"/>
            </a:pPr>
            <a:r>
              <a:rPr b="1" i="0" lang="en-GB" sz="225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Innovation and uniqueness of the solution </a:t>
            </a:r>
            <a:endParaRPr sz="699"/>
          </a:p>
        </p:txBody>
      </p:sp>
      <p:grpSp>
        <p:nvGrpSpPr>
          <p:cNvPr id="86" name="Google Shape;86;p15"/>
          <p:cNvGrpSpPr/>
          <p:nvPr/>
        </p:nvGrpSpPr>
        <p:grpSpPr>
          <a:xfrm>
            <a:off x="310945" y="1480169"/>
            <a:ext cx="400548" cy="387892"/>
            <a:chOff x="0" y="0"/>
            <a:chExt cx="812800" cy="774700"/>
          </a:xfrm>
        </p:grpSpPr>
        <p:sp>
          <p:nvSpPr>
            <p:cNvPr id="87" name="Google Shape;87;p15"/>
            <p:cNvSpPr/>
            <p:nvPr/>
          </p:nvSpPr>
          <p:spPr>
            <a:xfrm>
              <a:off x="0" y="0"/>
              <a:ext cx="812800" cy="774700"/>
            </a:xfrm>
            <a:custGeom>
              <a:rect b="b" l="l" r="r" t="t"/>
              <a:pathLst>
                <a:path extrusionOk="0" h="774700" w="812800">
                  <a:moveTo>
                    <a:pt x="406400" y="0"/>
                  </a:moveTo>
                  <a:lnTo>
                    <a:pt x="502338" y="295909"/>
                  </a:lnTo>
                  <a:lnTo>
                    <a:pt x="812800" y="295909"/>
                  </a:lnTo>
                  <a:lnTo>
                    <a:pt x="561631" y="478791"/>
                  </a:lnTo>
                  <a:lnTo>
                    <a:pt x="657569" y="774700"/>
                  </a:lnTo>
                  <a:lnTo>
                    <a:pt x="406400" y="591819"/>
                  </a:lnTo>
                  <a:lnTo>
                    <a:pt x="155231" y="774700"/>
                  </a:lnTo>
                  <a:lnTo>
                    <a:pt x="251169" y="478791"/>
                  </a:lnTo>
                  <a:lnTo>
                    <a:pt x="0" y="295909"/>
                  </a:lnTo>
                  <a:lnTo>
                    <a:pt x="310462" y="295909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0C2D4D"/>
            </a:solidFill>
            <a:ln>
              <a:noFill/>
            </a:ln>
          </p:spPr>
          <p:txBody>
            <a:bodyPr anchorCtr="0" anchor="t" bIns="22850" lIns="45700" spcFirstLastPara="1" rIns="45700" wrap="square" tIns="22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99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15"/>
            <p:cNvSpPr txBox="1"/>
            <p:nvPr/>
          </p:nvSpPr>
          <p:spPr>
            <a:xfrm>
              <a:off x="228600" y="219075"/>
              <a:ext cx="355500" cy="39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99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9" name="Google Shape;89;p15"/>
          <p:cNvGrpSpPr/>
          <p:nvPr/>
        </p:nvGrpSpPr>
        <p:grpSpPr>
          <a:xfrm>
            <a:off x="1880743" y="182195"/>
            <a:ext cx="897331" cy="911718"/>
            <a:chOff x="0" y="0"/>
            <a:chExt cx="812800" cy="812800"/>
          </a:xfrm>
        </p:grpSpPr>
        <p:sp>
          <p:nvSpPr>
            <p:cNvPr id="90" name="Google Shape;90;p15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28575">
              <a:solidFill>
                <a:srgbClr val="000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22850" lIns="45700" spcFirstLastPara="1" rIns="45700" wrap="square" tIns="22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99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15"/>
            <p:cNvSpPr txBox="1"/>
            <p:nvPr/>
          </p:nvSpPr>
          <p:spPr>
            <a:xfrm>
              <a:off x="76200" y="28575"/>
              <a:ext cx="660300" cy="708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99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2" name="Google Shape;92;p15"/>
          <p:cNvSpPr txBox="1"/>
          <p:nvPr/>
        </p:nvSpPr>
        <p:spPr>
          <a:xfrm>
            <a:off x="3720695" y="434917"/>
            <a:ext cx="1338000" cy="31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501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027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IDEA TITLE</a:t>
            </a:r>
            <a:endParaRPr sz="699"/>
          </a:p>
        </p:txBody>
      </p:sp>
      <p:sp>
        <p:nvSpPr>
          <p:cNvPr id="93" name="Google Shape;93;p15"/>
          <p:cNvSpPr txBox="1"/>
          <p:nvPr/>
        </p:nvSpPr>
        <p:spPr>
          <a:xfrm>
            <a:off x="711504" y="1402746"/>
            <a:ext cx="8230200" cy="336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501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186" u="sng">
                <a:solidFill>
                  <a:srgbClr val="0C2D4D"/>
                </a:solidFill>
                <a:latin typeface="Open Sans"/>
                <a:ea typeface="Open Sans"/>
                <a:cs typeface="Open Sans"/>
                <a:sym typeface="Open Sans"/>
              </a:rPr>
              <a:t>Proposed Solution (Describe your Idea/Solution/Prototype)</a:t>
            </a:r>
            <a:endParaRPr sz="699"/>
          </a:p>
        </p:txBody>
      </p:sp>
      <p:sp>
        <p:nvSpPr>
          <p:cNvPr id="94" name="Google Shape;94;p15"/>
          <p:cNvSpPr txBox="1"/>
          <p:nvPr/>
        </p:nvSpPr>
        <p:spPr>
          <a:xfrm>
            <a:off x="1949270" y="369317"/>
            <a:ext cx="760200" cy="529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5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349">
                <a:solidFill>
                  <a:srgbClr val="000000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Team Name</a:t>
            </a:r>
            <a:endParaRPr sz="699"/>
          </a:p>
        </p:txBody>
      </p:sp>
      <p:grpSp>
        <p:nvGrpSpPr>
          <p:cNvPr id="95" name="Google Shape;95;p15"/>
          <p:cNvGrpSpPr/>
          <p:nvPr/>
        </p:nvGrpSpPr>
        <p:grpSpPr>
          <a:xfrm>
            <a:off x="8377981" y="4236607"/>
            <a:ext cx="620777" cy="384285"/>
            <a:chOff x="0" y="-47625"/>
            <a:chExt cx="327000" cy="199225"/>
          </a:xfrm>
        </p:grpSpPr>
        <p:sp>
          <p:nvSpPr>
            <p:cNvPr id="96" name="Google Shape;96;p15"/>
            <p:cNvSpPr/>
            <p:nvPr/>
          </p:nvSpPr>
          <p:spPr>
            <a:xfrm>
              <a:off x="0" y="0"/>
              <a:ext cx="326928" cy="151600"/>
            </a:xfrm>
            <a:custGeom>
              <a:rect b="b" l="l" r="r" t="t"/>
              <a:pathLst>
                <a:path extrusionOk="0" h="151600" w="326928">
                  <a:moveTo>
                    <a:pt x="75800" y="0"/>
                  </a:moveTo>
                  <a:lnTo>
                    <a:pt x="251128" y="0"/>
                  </a:lnTo>
                  <a:cubicBezTo>
                    <a:pt x="292991" y="0"/>
                    <a:pt x="326928" y="33937"/>
                    <a:pt x="326928" y="75800"/>
                  </a:cubicBezTo>
                  <a:lnTo>
                    <a:pt x="326928" y="75800"/>
                  </a:lnTo>
                  <a:cubicBezTo>
                    <a:pt x="326928" y="117663"/>
                    <a:pt x="292991" y="151600"/>
                    <a:pt x="251128" y="151600"/>
                  </a:cubicBezTo>
                  <a:lnTo>
                    <a:pt x="75800" y="151600"/>
                  </a:lnTo>
                  <a:cubicBezTo>
                    <a:pt x="33937" y="151600"/>
                    <a:pt x="0" y="117663"/>
                    <a:pt x="0" y="75800"/>
                  </a:cubicBezTo>
                  <a:lnTo>
                    <a:pt x="0" y="75800"/>
                  </a:lnTo>
                  <a:cubicBezTo>
                    <a:pt x="0" y="33937"/>
                    <a:pt x="33937" y="0"/>
                    <a:pt x="75800" y="0"/>
                  </a:cubicBezTo>
                  <a:close/>
                </a:path>
              </a:pathLst>
            </a:custGeom>
            <a:solidFill>
              <a:srgbClr val="17726D"/>
            </a:solidFill>
            <a:ln>
              <a:noFill/>
            </a:ln>
          </p:spPr>
          <p:txBody>
            <a:bodyPr anchorCtr="0" anchor="t" bIns="22850" lIns="45700" spcFirstLastPara="1" rIns="45700" wrap="square" tIns="22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99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15"/>
            <p:cNvSpPr txBox="1"/>
            <p:nvPr/>
          </p:nvSpPr>
          <p:spPr>
            <a:xfrm>
              <a:off x="0" y="-47625"/>
              <a:ext cx="327000" cy="199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99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8" name="Google Shape;98;p15"/>
          <p:cNvSpPr/>
          <p:nvPr/>
        </p:nvSpPr>
        <p:spPr>
          <a:xfrm>
            <a:off x="8529919" y="4398443"/>
            <a:ext cx="316773" cy="152322"/>
          </a:xfrm>
          <a:custGeom>
            <a:rect b="b" l="l" r="r" t="t"/>
            <a:pathLst>
              <a:path extrusionOk="0" h="300142" w="633545">
                <a:moveTo>
                  <a:pt x="0" y="0"/>
                </a:moveTo>
                <a:lnTo>
                  <a:pt x="633545" y="0"/>
                </a:lnTo>
                <a:lnTo>
                  <a:pt x="633545" y="300142"/>
                </a:lnTo>
                <a:lnTo>
                  <a:pt x="0" y="3001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2850" lIns="45700" spcFirstLastPara="1" rIns="45700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99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5"/>
          <p:cNvSpPr/>
          <p:nvPr/>
        </p:nvSpPr>
        <p:spPr>
          <a:xfrm>
            <a:off x="6976119" y="0"/>
            <a:ext cx="2013163" cy="1090643"/>
          </a:xfrm>
          <a:custGeom>
            <a:rect b="b" l="l" r="r" t="t"/>
            <a:pathLst>
              <a:path extrusionOk="0" h="2149051" w="4026325">
                <a:moveTo>
                  <a:pt x="0" y="0"/>
                </a:moveTo>
                <a:lnTo>
                  <a:pt x="4026324" y="0"/>
                </a:lnTo>
                <a:lnTo>
                  <a:pt x="4026324" y="2149051"/>
                </a:lnTo>
                <a:lnTo>
                  <a:pt x="0" y="214905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2850" lIns="45700" spcFirstLastPara="1" rIns="45700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99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0" name="Google Shape;100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00098" y="88111"/>
            <a:ext cx="1529530" cy="62639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1" name="Google Shape;101;p15"/>
          <p:cNvGrpSpPr/>
          <p:nvPr/>
        </p:nvGrpSpPr>
        <p:grpSpPr>
          <a:xfrm>
            <a:off x="0" y="4678054"/>
            <a:ext cx="9143818" cy="465445"/>
            <a:chOff x="0" y="-47625"/>
            <a:chExt cx="4816592" cy="241301"/>
          </a:xfrm>
        </p:grpSpPr>
        <p:sp>
          <p:nvSpPr>
            <p:cNvPr id="102" name="Google Shape;102;p15"/>
            <p:cNvSpPr/>
            <p:nvPr/>
          </p:nvSpPr>
          <p:spPr>
            <a:xfrm>
              <a:off x="0" y="0"/>
              <a:ext cx="4816592" cy="193676"/>
            </a:xfrm>
            <a:custGeom>
              <a:rect b="b" l="l" r="r" t="t"/>
              <a:pathLst>
                <a:path extrusionOk="0" h="193676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193676"/>
                  </a:lnTo>
                  <a:lnTo>
                    <a:pt x="0" y="193676"/>
                  </a:lnTo>
                  <a:close/>
                </a:path>
              </a:pathLst>
            </a:custGeom>
            <a:solidFill>
              <a:srgbClr val="00FF00"/>
            </a:solidFill>
            <a:ln>
              <a:noFill/>
            </a:ln>
          </p:spPr>
          <p:txBody>
            <a:bodyPr anchorCtr="0" anchor="t" bIns="22850" lIns="45700" spcFirstLastPara="1" rIns="45700" wrap="square" tIns="22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99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15"/>
            <p:cNvSpPr txBox="1"/>
            <p:nvPr/>
          </p:nvSpPr>
          <p:spPr>
            <a:xfrm>
              <a:off x="0" y="-47625"/>
              <a:ext cx="4816500" cy="241200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99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4" name="Google Shape;104;p15"/>
          <p:cNvSpPr txBox="1"/>
          <p:nvPr/>
        </p:nvSpPr>
        <p:spPr>
          <a:xfrm>
            <a:off x="3717275" y="4813776"/>
            <a:ext cx="17094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703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999">
                <a:solidFill>
                  <a:srgbClr val="000000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@HACKIT 202</a:t>
            </a:r>
            <a:r>
              <a:rPr b="1" lang="en-GB" sz="999">
                <a:latin typeface="Open Sans Medium"/>
                <a:ea typeface="Open Sans Medium"/>
                <a:cs typeface="Open Sans Medium"/>
                <a:sym typeface="Open Sans Medium"/>
              </a:rPr>
              <a:t>6</a:t>
            </a:r>
            <a:r>
              <a:rPr b="1" lang="en-GB" sz="999">
                <a:solidFill>
                  <a:srgbClr val="000000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 - Template</a:t>
            </a:r>
            <a:endParaRPr sz="699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" name="Google Shape;109;p16"/>
          <p:cNvGrpSpPr/>
          <p:nvPr/>
        </p:nvGrpSpPr>
        <p:grpSpPr>
          <a:xfrm>
            <a:off x="8378030" y="4332185"/>
            <a:ext cx="620777" cy="378209"/>
            <a:chOff x="0" y="-47625"/>
            <a:chExt cx="327000" cy="199225"/>
          </a:xfrm>
        </p:grpSpPr>
        <p:sp>
          <p:nvSpPr>
            <p:cNvPr id="110" name="Google Shape;110;p16"/>
            <p:cNvSpPr/>
            <p:nvPr/>
          </p:nvSpPr>
          <p:spPr>
            <a:xfrm>
              <a:off x="0" y="0"/>
              <a:ext cx="326928" cy="151600"/>
            </a:xfrm>
            <a:custGeom>
              <a:rect b="b" l="l" r="r" t="t"/>
              <a:pathLst>
                <a:path extrusionOk="0" h="151600" w="326928">
                  <a:moveTo>
                    <a:pt x="75800" y="0"/>
                  </a:moveTo>
                  <a:lnTo>
                    <a:pt x="251128" y="0"/>
                  </a:lnTo>
                  <a:cubicBezTo>
                    <a:pt x="292991" y="0"/>
                    <a:pt x="326928" y="33937"/>
                    <a:pt x="326928" y="75800"/>
                  </a:cubicBezTo>
                  <a:lnTo>
                    <a:pt x="326928" y="75800"/>
                  </a:lnTo>
                  <a:cubicBezTo>
                    <a:pt x="326928" y="117663"/>
                    <a:pt x="292991" y="151600"/>
                    <a:pt x="251128" y="151600"/>
                  </a:cubicBezTo>
                  <a:lnTo>
                    <a:pt x="75800" y="151600"/>
                  </a:lnTo>
                  <a:cubicBezTo>
                    <a:pt x="33937" y="151600"/>
                    <a:pt x="0" y="117663"/>
                    <a:pt x="0" y="75800"/>
                  </a:cubicBezTo>
                  <a:lnTo>
                    <a:pt x="0" y="75800"/>
                  </a:lnTo>
                  <a:cubicBezTo>
                    <a:pt x="0" y="33937"/>
                    <a:pt x="33937" y="0"/>
                    <a:pt x="75800" y="0"/>
                  </a:cubicBezTo>
                  <a:close/>
                </a:path>
              </a:pathLst>
            </a:custGeom>
            <a:solidFill>
              <a:srgbClr val="17726D"/>
            </a:solidFill>
            <a:ln>
              <a:noFill/>
            </a:ln>
          </p:spPr>
          <p:txBody>
            <a:bodyPr anchorCtr="0" anchor="t" bIns="22850" lIns="45700" spcFirstLastPara="1" rIns="45700" wrap="square" tIns="22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99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16"/>
            <p:cNvSpPr txBox="1"/>
            <p:nvPr/>
          </p:nvSpPr>
          <p:spPr>
            <a:xfrm>
              <a:off x="0" y="-47625"/>
              <a:ext cx="327000" cy="199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99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2" name="Google Shape;112;p16"/>
          <p:cNvSpPr/>
          <p:nvPr/>
        </p:nvSpPr>
        <p:spPr>
          <a:xfrm>
            <a:off x="8529969" y="4491462"/>
            <a:ext cx="316773" cy="150071"/>
          </a:xfrm>
          <a:custGeom>
            <a:rect b="b" l="l" r="r" t="t"/>
            <a:pathLst>
              <a:path extrusionOk="0" h="300142" w="633545">
                <a:moveTo>
                  <a:pt x="0" y="0"/>
                </a:moveTo>
                <a:lnTo>
                  <a:pt x="633545" y="0"/>
                </a:lnTo>
                <a:lnTo>
                  <a:pt x="633545" y="300142"/>
                </a:lnTo>
                <a:lnTo>
                  <a:pt x="0" y="3001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2850" lIns="45700" spcFirstLastPara="1" rIns="45700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99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16"/>
          <p:cNvSpPr txBox="1"/>
          <p:nvPr/>
        </p:nvSpPr>
        <p:spPr>
          <a:xfrm>
            <a:off x="770268" y="2144770"/>
            <a:ext cx="7918200" cy="196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43801" lvl="1" marL="487603" marR="0" rtl="0" algn="l">
              <a:lnSpc>
                <a:spcPct val="15502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58"/>
              <a:buFont typeface="Arial"/>
              <a:buAutoNum type="arabicPeriod"/>
            </a:pPr>
            <a:r>
              <a:rPr b="0" i="0" lang="en-GB" sz="225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Technologies to be used (e.g. programming languages, frameworks, hardware)</a:t>
            </a:r>
            <a:endParaRPr sz="700"/>
          </a:p>
          <a:p>
            <a:pPr indent="-243801" lvl="1" marL="487603" marR="0" rtl="0" algn="l">
              <a:lnSpc>
                <a:spcPct val="15502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58"/>
              <a:buFont typeface="Arial"/>
              <a:buAutoNum type="arabicPeriod"/>
            </a:pPr>
            <a:r>
              <a:rPr b="0" i="0" lang="en-GB" sz="225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Methodology and process for implementation (Flow Charts/Images/ working prototype)</a:t>
            </a:r>
            <a:endParaRPr sz="700"/>
          </a:p>
        </p:txBody>
      </p:sp>
      <p:grpSp>
        <p:nvGrpSpPr>
          <p:cNvPr id="114" name="Google Shape;114;p16"/>
          <p:cNvGrpSpPr/>
          <p:nvPr/>
        </p:nvGrpSpPr>
        <p:grpSpPr>
          <a:xfrm>
            <a:off x="987217" y="1619325"/>
            <a:ext cx="400548" cy="381772"/>
            <a:chOff x="0" y="0"/>
            <a:chExt cx="812800" cy="774700"/>
          </a:xfrm>
        </p:grpSpPr>
        <p:sp>
          <p:nvSpPr>
            <p:cNvPr id="115" name="Google Shape;115;p16"/>
            <p:cNvSpPr/>
            <p:nvPr/>
          </p:nvSpPr>
          <p:spPr>
            <a:xfrm>
              <a:off x="0" y="0"/>
              <a:ext cx="812800" cy="774700"/>
            </a:xfrm>
            <a:custGeom>
              <a:rect b="b" l="l" r="r" t="t"/>
              <a:pathLst>
                <a:path extrusionOk="0" h="774700" w="812800">
                  <a:moveTo>
                    <a:pt x="406400" y="0"/>
                  </a:moveTo>
                  <a:lnTo>
                    <a:pt x="502338" y="295909"/>
                  </a:lnTo>
                  <a:lnTo>
                    <a:pt x="812800" y="295909"/>
                  </a:lnTo>
                  <a:lnTo>
                    <a:pt x="561631" y="478791"/>
                  </a:lnTo>
                  <a:lnTo>
                    <a:pt x="657569" y="774700"/>
                  </a:lnTo>
                  <a:lnTo>
                    <a:pt x="406400" y="591819"/>
                  </a:lnTo>
                  <a:lnTo>
                    <a:pt x="155231" y="774700"/>
                  </a:lnTo>
                  <a:lnTo>
                    <a:pt x="251169" y="478791"/>
                  </a:lnTo>
                  <a:lnTo>
                    <a:pt x="0" y="295909"/>
                  </a:lnTo>
                  <a:lnTo>
                    <a:pt x="310462" y="295909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0C2D4D"/>
            </a:solidFill>
            <a:ln>
              <a:noFill/>
            </a:ln>
          </p:spPr>
          <p:txBody>
            <a:bodyPr anchorCtr="0" anchor="t" bIns="22850" lIns="45700" spcFirstLastPara="1" rIns="45700" wrap="square" tIns="22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99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16"/>
            <p:cNvSpPr txBox="1"/>
            <p:nvPr/>
          </p:nvSpPr>
          <p:spPr>
            <a:xfrm>
              <a:off x="228600" y="219075"/>
              <a:ext cx="355500" cy="39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99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7" name="Google Shape;117;p16"/>
          <p:cNvSpPr txBox="1"/>
          <p:nvPr/>
        </p:nvSpPr>
        <p:spPr>
          <a:xfrm>
            <a:off x="3112928" y="590597"/>
            <a:ext cx="29181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71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9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TECHNICAL APPROACH</a:t>
            </a:r>
            <a:endParaRPr sz="700"/>
          </a:p>
        </p:txBody>
      </p:sp>
      <p:sp>
        <p:nvSpPr>
          <p:cNvPr id="118" name="Google Shape;118;p16"/>
          <p:cNvSpPr txBox="1"/>
          <p:nvPr/>
        </p:nvSpPr>
        <p:spPr>
          <a:xfrm>
            <a:off x="1387779" y="1543125"/>
            <a:ext cx="6282300" cy="336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501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186" u="sng">
                <a:solidFill>
                  <a:srgbClr val="0C2D4D"/>
                </a:solidFill>
                <a:latin typeface="Open Sans"/>
                <a:ea typeface="Open Sans"/>
                <a:cs typeface="Open Sans"/>
                <a:sym typeface="Open Sans"/>
              </a:rPr>
              <a:t>TECHNICAL APPROACH(Domain/Tech Stack)</a:t>
            </a:r>
            <a:endParaRPr sz="700"/>
          </a:p>
        </p:txBody>
      </p:sp>
      <p:sp>
        <p:nvSpPr>
          <p:cNvPr id="119" name="Google Shape;119;p16"/>
          <p:cNvSpPr/>
          <p:nvPr/>
        </p:nvSpPr>
        <p:spPr>
          <a:xfrm>
            <a:off x="6976159" y="162556"/>
            <a:ext cx="2013163" cy="1074526"/>
          </a:xfrm>
          <a:custGeom>
            <a:rect b="b" l="l" r="r" t="t"/>
            <a:pathLst>
              <a:path extrusionOk="0" h="2149051" w="4026325">
                <a:moveTo>
                  <a:pt x="0" y="0"/>
                </a:moveTo>
                <a:lnTo>
                  <a:pt x="4026324" y="0"/>
                </a:lnTo>
                <a:lnTo>
                  <a:pt x="4026324" y="2149051"/>
                </a:lnTo>
                <a:lnTo>
                  <a:pt x="0" y="214905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2850" lIns="45700" spcFirstLastPara="1" rIns="45700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99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0" name="Google Shape;120;p16"/>
          <p:cNvGrpSpPr/>
          <p:nvPr/>
        </p:nvGrpSpPr>
        <p:grpSpPr>
          <a:xfrm>
            <a:off x="1880754" y="341870"/>
            <a:ext cx="897331" cy="897331"/>
            <a:chOff x="0" y="0"/>
            <a:chExt cx="812800" cy="812800"/>
          </a:xfrm>
        </p:grpSpPr>
        <p:sp>
          <p:nvSpPr>
            <p:cNvPr id="121" name="Google Shape;121;p16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28575">
              <a:solidFill>
                <a:srgbClr val="000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22850" lIns="45700" spcFirstLastPara="1" rIns="45700" wrap="square" tIns="22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99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122;p16"/>
            <p:cNvSpPr txBox="1"/>
            <p:nvPr/>
          </p:nvSpPr>
          <p:spPr>
            <a:xfrm>
              <a:off x="76200" y="28575"/>
              <a:ext cx="660300" cy="708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99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3" name="Google Shape;123;p16"/>
          <p:cNvSpPr txBox="1"/>
          <p:nvPr/>
        </p:nvSpPr>
        <p:spPr>
          <a:xfrm>
            <a:off x="1949281" y="526035"/>
            <a:ext cx="760200" cy="529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5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349">
                <a:solidFill>
                  <a:srgbClr val="000000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Team Name</a:t>
            </a:r>
            <a:endParaRPr sz="700"/>
          </a:p>
        </p:txBody>
      </p:sp>
      <p:pic>
        <p:nvPicPr>
          <p:cNvPr id="124" name="Google Shape;124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00099" y="249274"/>
            <a:ext cx="1529540" cy="61649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5" name="Google Shape;125;p16"/>
          <p:cNvGrpSpPr/>
          <p:nvPr/>
        </p:nvGrpSpPr>
        <p:grpSpPr>
          <a:xfrm>
            <a:off x="0" y="4766653"/>
            <a:ext cx="9143818" cy="458086"/>
            <a:chOff x="0" y="-47625"/>
            <a:chExt cx="4816592" cy="241301"/>
          </a:xfrm>
        </p:grpSpPr>
        <p:sp>
          <p:nvSpPr>
            <p:cNvPr id="126" name="Google Shape;126;p16"/>
            <p:cNvSpPr/>
            <p:nvPr/>
          </p:nvSpPr>
          <p:spPr>
            <a:xfrm>
              <a:off x="0" y="0"/>
              <a:ext cx="4816592" cy="193676"/>
            </a:xfrm>
            <a:custGeom>
              <a:rect b="b" l="l" r="r" t="t"/>
              <a:pathLst>
                <a:path extrusionOk="0" h="193676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193676"/>
                  </a:lnTo>
                  <a:lnTo>
                    <a:pt x="0" y="193676"/>
                  </a:lnTo>
                  <a:close/>
                </a:path>
              </a:pathLst>
            </a:custGeom>
            <a:solidFill>
              <a:srgbClr val="00FF00"/>
            </a:solidFill>
            <a:ln>
              <a:noFill/>
            </a:ln>
          </p:spPr>
          <p:txBody>
            <a:bodyPr anchorCtr="0" anchor="t" bIns="22850" lIns="45700" spcFirstLastPara="1" rIns="45700" wrap="square" tIns="22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99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16"/>
            <p:cNvSpPr txBox="1"/>
            <p:nvPr/>
          </p:nvSpPr>
          <p:spPr>
            <a:xfrm>
              <a:off x="0" y="-47625"/>
              <a:ext cx="4816500" cy="241200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99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8" name="Google Shape;128;p16"/>
          <p:cNvSpPr txBox="1"/>
          <p:nvPr/>
        </p:nvSpPr>
        <p:spPr>
          <a:xfrm>
            <a:off x="3717297" y="4900229"/>
            <a:ext cx="17094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703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999">
                <a:solidFill>
                  <a:srgbClr val="000000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@HACKIT 202</a:t>
            </a:r>
            <a:r>
              <a:rPr b="1" lang="en-GB" sz="999">
                <a:latin typeface="Open Sans Medium"/>
                <a:ea typeface="Open Sans Medium"/>
                <a:cs typeface="Open Sans Medium"/>
                <a:sym typeface="Open Sans Medium"/>
              </a:rPr>
              <a:t>6</a:t>
            </a:r>
            <a:r>
              <a:rPr b="1" lang="en-GB" sz="999">
                <a:solidFill>
                  <a:srgbClr val="000000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 - Template</a:t>
            </a:r>
            <a:endParaRPr sz="7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" name="Google Shape;133;p17"/>
          <p:cNvGrpSpPr/>
          <p:nvPr/>
        </p:nvGrpSpPr>
        <p:grpSpPr>
          <a:xfrm>
            <a:off x="8378164" y="4236607"/>
            <a:ext cx="620777" cy="384285"/>
            <a:chOff x="0" y="-47625"/>
            <a:chExt cx="327000" cy="199225"/>
          </a:xfrm>
        </p:grpSpPr>
        <p:sp>
          <p:nvSpPr>
            <p:cNvPr id="134" name="Google Shape;134;p17"/>
            <p:cNvSpPr/>
            <p:nvPr/>
          </p:nvSpPr>
          <p:spPr>
            <a:xfrm>
              <a:off x="0" y="0"/>
              <a:ext cx="326928" cy="151600"/>
            </a:xfrm>
            <a:custGeom>
              <a:rect b="b" l="l" r="r" t="t"/>
              <a:pathLst>
                <a:path extrusionOk="0" h="151600" w="326928">
                  <a:moveTo>
                    <a:pt x="75800" y="0"/>
                  </a:moveTo>
                  <a:lnTo>
                    <a:pt x="251128" y="0"/>
                  </a:lnTo>
                  <a:cubicBezTo>
                    <a:pt x="292991" y="0"/>
                    <a:pt x="326928" y="33937"/>
                    <a:pt x="326928" y="75800"/>
                  </a:cubicBezTo>
                  <a:lnTo>
                    <a:pt x="326928" y="75800"/>
                  </a:lnTo>
                  <a:cubicBezTo>
                    <a:pt x="326928" y="117663"/>
                    <a:pt x="292991" y="151600"/>
                    <a:pt x="251128" y="151600"/>
                  </a:cubicBezTo>
                  <a:lnTo>
                    <a:pt x="75800" y="151600"/>
                  </a:lnTo>
                  <a:cubicBezTo>
                    <a:pt x="33937" y="151600"/>
                    <a:pt x="0" y="117663"/>
                    <a:pt x="0" y="75800"/>
                  </a:cubicBezTo>
                  <a:lnTo>
                    <a:pt x="0" y="75800"/>
                  </a:lnTo>
                  <a:cubicBezTo>
                    <a:pt x="0" y="33937"/>
                    <a:pt x="33937" y="0"/>
                    <a:pt x="75800" y="0"/>
                  </a:cubicBezTo>
                  <a:close/>
                </a:path>
              </a:pathLst>
            </a:custGeom>
            <a:solidFill>
              <a:srgbClr val="17726D"/>
            </a:solidFill>
            <a:ln>
              <a:noFill/>
            </a:ln>
          </p:spPr>
          <p:txBody>
            <a:bodyPr anchorCtr="0" anchor="t" bIns="23225" lIns="46450" spcFirstLastPara="1" rIns="46450" wrap="square" tIns="232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14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17"/>
            <p:cNvSpPr txBox="1"/>
            <p:nvPr/>
          </p:nvSpPr>
          <p:spPr>
            <a:xfrm>
              <a:off x="0" y="-47625"/>
              <a:ext cx="327000" cy="199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800" lIns="25800" spcFirstLastPara="1" rIns="25800" wrap="square" tIns="25800">
              <a:noAutofit/>
            </a:bodyPr>
            <a:lstStyle/>
            <a:p>
              <a:pPr indent="0" lvl="0" marL="0" marR="0" rtl="0" algn="ctr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14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6" name="Google Shape;136;p17"/>
          <p:cNvSpPr/>
          <p:nvPr/>
        </p:nvSpPr>
        <p:spPr>
          <a:xfrm>
            <a:off x="8530105" y="4398442"/>
            <a:ext cx="316773" cy="152322"/>
          </a:xfrm>
          <a:custGeom>
            <a:rect b="b" l="l" r="r" t="t"/>
            <a:pathLst>
              <a:path extrusionOk="0" h="300142" w="633545">
                <a:moveTo>
                  <a:pt x="0" y="0"/>
                </a:moveTo>
                <a:lnTo>
                  <a:pt x="633545" y="0"/>
                </a:lnTo>
                <a:lnTo>
                  <a:pt x="633545" y="300142"/>
                </a:lnTo>
                <a:lnTo>
                  <a:pt x="0" y="3001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3225" lIns="46450" spcFirstLastPara="1" rIns="46450" wrap="square" tIns="232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14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7"/>
          <p:cNvSpPr txBox="1"/>
          <p:nvPr/>
        </p:nvSpPr>
        <p:spPr>
          <a:xfrm>
            <a:off x="770280" y="2014055"/>
            <a:ext cx="6348300" cy="1448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47716" lvl="1" marL="495434" marR="0" rtl="0" algn="l">
              <a:lnSpc>
                <a:spcPct val="15502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94"/>
              <a:buFont typeface="Arial"/>
              <a:buAutoNum type="arabicPeriod"/>
            </a:pPr>
            <a:r>
              <a:rPr b="0" i="0" lang="en-GB" sz="229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Analysis of the feasibility of the idea</a:t>
            </a:r>
            <a:endParaRPr sz="711"/>
          </a:p>
          <a:p>
            <a:pPr indent="-247716" lvl="1" marL="495434" marR="0" rtl="0" algn="l">
              <a:lnSpc>
                <a:spcPct val="15502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94"/>
              <a:buFont typeface="Arial"/>
              <a:buAutoNum type="arabicPeriod"/>
            </a:pPr>
            <a:r>
              <a:rPr b="0" i="0" lang="en-GB" sz="229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Potential challenges and risks</a:t>
            </a:r>
            <a:endParaRPr sz="711"/>
          </a:p>
          <a:p>
            <a:pPr indent="-247716" lvl="1" marL="495434" marR="0" rtl="0" algn="l">
              <a:lnSpc>
                <a:spcPct val="15502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94"/>
              <a:buFont typeface="Arial"/>
              <a:buAutoNum type="arabicPeriod"/>
            </a:pPr>
            <a:r>
              <a:rPr b="0" i="0" lang="en-GB" sz="229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Strategies for overcoming these challenges</a:t>
            </a:r>
            <a:endParaRPr sz="711"/>
          </a:p>
        </p:txBody>
      </p:sp>
      <p:sp>
        <p:nvSpPr>
          <p:cNvPr id="138" name="Google Shape;138;p17"/>
          <p:cNvSpPr txBox="1"/>
          <p:nvPr/>
        </p:nvSpPr>
        <p:spPr>
          <a:xfrm>
            <a:off x="3085742" y="434917"/>
            <a:ext cx="3429900" cy="80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501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06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FEASIBILITY AND VIABILITY</a:t>
            </a:r>
            <a:endParaRPr sz="711"/>
          </a:p>
        </p:txBody>
      </p:sp>
      <p:sp>
        <p:nvSpPr>
          <p:cNvPr id="139" name="Google Shape;139;p17"/>
          <p:cNvSpPr/>
          <p:nvPr/>
        </p:nvSpPr>
        <p:spPr>
          <a:xfrm>
            <a:off x="6976270" y="0"/>
            <a:ext cx="2013163" cy="1090643"/>
          </a:xfrm>
          <a:custGeom>
            <a:rect b="b" l="l" r="r" t="t"/>
            <a:pathLst>
              <a:path extrusionOk="0" h="2149051" w="4026325">
                <a:moveTo>
                  <a:pt x="0" y="0"/>
                </a:moveTo>
                <a:lnTo>
                  <a:pt x="4026324" y="0"/>
                </a:lnTo>
                <a:lnTo>
                  <a:pt x="4026324" y="2149051"/>
                </a:lnTo>
                <a:lnTo>
                  <a:pt x="0" y="214905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3225" lIns="46450" spcFirstLastPara="1" rIns="46450" wrap="square" tIns="232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14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0" name="Google Shape;140;p17"/>
          <p:cNvGrpSpPr/>
          <p:nvPr/>
        </p:nvGrpSpPr>
        <p:grpSpPr>
          <a:xfrm>
            <a:off x="1728382" y="182195"/>
            <a:ext cx="897331" cy="911718"/>
            <a:chOff x="0" y="0"/>
            <a:chExt cx="812800" cy="812800"/>
          </a:xfrm>
        </p:grpSpPr>
        <p:sp>
          <p:nvSpPr>
            <p:cNvPr id="141" name="Google Shape;141;p17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29025">
              <a:solidFill>
                <a:srgbClr val="000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23225" lIns="46450" spcFirstLastPara="1" rIns="46450" wrap="square" tIns="232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14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17"/>
            <p:cNvSpPr txBox="1"/>
            <p:nvPr/>
          </p:nvSpPr>
          <p:spPr>
            <a:xfrm>
              <a:off x="76200" y="28575"/>
              <a:ext cx="660300" cy="708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800" lIns="25800" spcFirstLastPara="1" rIns="25800" wrap="square" tIns="25800">
              <a:noAutofit/>
            </a:bodyPr>
            <a:lstStyle/>
            <a:p>
              <a:pPr indent="0" lvl="0" marL="0" marR="0" rtl="0" algn="ctr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14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3" name="Google Shape;143;p17"/>
          <p:cNvSpPr txBox="1"/>
          <p:nvPr/>
        </p:nvSpPr>
        <p:spPr>
          <a:xfrm>
            <a:off x="1796911" y="369317"/>
            <a:ext cx="760200" cy="53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5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371">
                <a:solidFill>
                  <a:srgbClr val="000000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Team Name</a:t>
            </a:r>
            <a:endParaRPr sz="711"/>
          </a:p>
        </p:txBody>
      </p:sp>
      <p:pic>
        <p:nvPicPr>
          <p:cNvPr id="144" name="Google Shape;144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23901" y="88111"/>
            <a:ext cx="1529562" cy="62639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5" name="Google Shape;145;p17"/>
          <p:cNvGrpSpPr/>
          <p:nvPr/>
        </p:nvGrpSpPr>
        <p:grpSpPr>
          <a:xfrm>
            <a:off x="0" y="4678054"/>
            <a:ext cx="9143818" cy="465445"/>
            <a:chOff x="0" y="-47625"/>
            <a:chExt cx="4816592" cy="241301"/>
          </a:xfrm>
        </p:grpSpPr>
        <p:sp>
          <p:nvSpPr>
            <p:cNvPr id="146" name="Google Shape;146;p17"/>
            <p:cNvSpPr/>
            <p:nvPr/>
          </p:nvSpPr>
          <p:spPr>
            <a:xfrm>
              <a:off x="0" y="0"/>
              <a:ext cx="4816592" cy="193676"/>
            </a:xfrm>
            <a:custGeom>
              <a:rect b="b" l="l" r="r" t="t"/>
              <a:pathLst>
                <a:path extrusionOk="0" h="193676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193676"/>
                  </a:lnTo>
                  <a:lnTo>
                    <a:pt x="0" y="193676"/>
                  </a:lnTo>
                  <a:close/>
                </a:path>
              </a:pathLst>
            </a:custGeom>
            <a:solidFill>
              <a:srgbClr val="00FF00"/>
            </a:solidFill>
            <a:ln>
              <a:noFill/>
            </a:ln>
          </p:spPr>
          <p:txBody>
            <a:bodyPr anchorCtr="0" anchor="t" bIns="23225" lIns="46450" spcFirstLastPara="1" rIns="46450" wrap="square" tIns="232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14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17"/>
            <p:cNvSpPr txBox="1"/>
            <p:nvPr/>
          </p:nvSpPr>
          <p:spPr>
            <a:xfrm>
              <a:off x="0" y="-47625"/>
              <a:ext cx="4816500" cy="241200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</p:spPr>
          <p:txBody>
            <a:bodyPr anchorCtr="0" anchor="ctr" bIns="25800" lIns="25800" spcFirstLastPara="1" rIns="25800" wrap="square" tIns="25800">
              <a:noAutofit/>
            </a:bodyPr>
            <a:lstStyle/>
            <a:p>
              <a:pPr indent="0" lvl="0" marL="0" marR="0" rtl="0" algn="ctr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14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8" name="Google Shape;148;p17"/>
          <p:cNvSpPr txBox="1"/>
          <p:nvPr/>
        </p:nvSpPr>
        <p:spPr>
          <a:xfrm>
            <a:off x="3717356" y="4813776"/>
            <a:ext cx="17094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703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016">
                <a:solidFill>
                  <a:srgbClr val="000000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@HACKIT 202</a:t>
            </a:r>
            <a:r>
              <a:rPr b="1" lang="en-GB" sz="1016">
                <a:latin typeface="Open Sans Medium"/>
                <a:ea typeface="Open Sans Medium"/>
                <a:cs typeface="Open Sans Medium"/>
                <a:sym typeface="Open Sans Medium"/>
              </a:rPr>
              <a:t>6</a:t>
            </a:r>
            <a:r>
              <a:rPr b="1" lang="en-GB" sz="1016">
                <a:solidFill>
                  <a:srgbClr val="000000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 - Template</a:t>
            </a:r>
            <a:endParaRPr sz="711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" name="Google Shape;153;p18"/>
          <p:cNvGrpSpPr/>
          <p:nvPr/>
        </p:nvGrpSpPr>
        <p:grpSpPr>
          <a:xfrm>
            <a:off x="8378037" y="4236608"/>
            <a:ext cx="620777" cy="384285"/>
            <a:chOff x="0" y="-47625"/>
            <a:chExt cx="327000" cy="199225"/>
          </a:xfrm>
        </p:grpSpPr>
        <p:sp>
          <p:nvSpPr>
            <p:cNvPr id="154" name="Google Shape;154;p18"/>
            <p:cNvSpPr/>
            <p:nvPr/>
          </p:nvSpPr>
          <p:spPr>
            <a:xfrm>
              <a:off x="0" y="0"/>
              <a:ext cx="326928" cy="151600"/>
            </a:xfrm>
            <a:custGeom>
              <a:rect b="b" l="l" r="r" t="t"/>
              <a:pathLst>
                <a:path extrusionOk="0" h="151600" w="326928">
                  <a:moveTo>
                    <a:pt x="75800" y="0"/>
                  </a:moveTo>
                  <a:lnTo>
                    <a:pt x="251128" y="0"/>
                  </a:lnTo>
                  <a:cubicBezTo>
                    <a:pt x="292991" y="0"/>
                    <a:pt x="326928" y="33937"/>
                    <a:pt x="326928" y="75800"/>
                  </a:cubicBezTo>
                  <a:lnTo>
                    <a:pt x="326928" y="75800"/>
                  </a:lnTo>
                  <a:cubicBezTo>
                    <a:pt x="326928" y="117663"/>
                    <a:pt x="292991" y="151600"/>
                    <a:pt x="251128" y="151600"/>
                  </a:cubicBezTo>
                  <a:lnTo>
                    <a:pt x="75800" y="151600"/>
                  </a:lnTo>
                  <a:cubicBezTo>
                    <a:pt x="33937" y="151600"/>
                    <a:pt x="0" y="117663"/>
                    <a:pt x="0" y="75800"/>
                  </a:cubicBezTo>
                  <a:lnTo>
                    <a:pt x="0" y="75800"/>
                  </a:lnTo>
                  <a:cubicBezTo>
                    <a:pt x="0" y="33937"/>
                    <a:pt x="33937" y="0"/>
                    <a:pt x="75800" y="0"/>
                  </a:cubicBezTo>
                  <a:close/>
                </a:path>
              </a:pathLst>
            </a:custGeom>
            <a:solidFill>
              <a:srgbClr val="17726D"/>
            </a:solidFill>
            <a:ln>
              <a:noFill/>
            </a:ln>
          </p:spPr>
          <p:txBody>
            <a:bodyPr anchorCtr="0" anchor="t" bIns="22850" lIns="45700" spcFirstLastPara="1" rIns="45700" wrap="square" tIns="22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99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" name="Google Shape;155;p18"/>
            <p:cNvSpPr txBox="1"/>
            <p:nvPr/>
          </p:nvSpPr>
          <p:spPr>
            <a:xfrm>
              <a:off x="0" y="-47625"/>
              <a:ext cx="327000" cy="199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99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6" name="Google Shape;156;p18"/>
          <p:cNvSpPr/>
          <p:nvPr/>
        </p:nvSpPr>
        <p:spPr>
          <a:xfrm>
            <a:off x="8529975" y="4398444"/>
            <a:ext cx="316773" cy="152322"/>
          </a:xfrm>
          <a:custGeom>
            <a:rect b="b" l="l" r="r" t="t"/>
            <a:pathLst>
              <a:path extrusionOk="0" h="300142" w="633545">
                <a:moveTo>
                  <a:pt x="0" y="0"/>
                </a:moveTo>
                <a:lnTo>
                  <a:pt x="633545" y="0"/>
                </a:lnTo>
                <a:lnTo>
                  <a:pt x="633545" y="300142"/>
                </a:lnTo>
                <a:lnTo>
                  <a:pt x="0" y="3001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2850" lIns="45700" spcFirstLastPara="1" rIns="45700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99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8"/>
          <p:cNvSpPr txBox="1"/>
          <p:nvPr/>
        </p:nvSpPr>
        <p:spPr>
          <a:xfrm>
            <a:off x="770269" y="2014055"/>
            <a:ext cx="7759800" cy="142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43801" lvl="1" marL="487603" marR="0" rtl="0" algn="l">
              <a:lnSpc>
                <a:spcPct val="15502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58"/>
              <a:buFont typeface="Arial"/>
              <a:buAutoNum type="arabicPeriod"/>
            </a:pPr>
            <a:r>
              <a:rPr b="0" i="0" lang="en-GB" sz="225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Potential impact on the target audience</a:t>
            </a:r>
            <a:endParaRPr sz="700"/>
          </a:p>
          <a:p>
            <a:pPr indent="-243801" lvl="1" marL="487603" marR="0" rtl="0" algn="l">
              <a:lnSpc>
                <a:spcPct val="15502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58"/>
              <a:buFont typeface="Arial"/>
              <a:buAutoNum type="arabicPeriod"/>
            </a:pPr>
            <a:r>
              <a:rPr b="0" i="0" lang="en-GB" sz="225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Benefits of the solution (social, economic, environmental, etc.)</a:t>
            </a:r>
            <a:endParaRPr sz="700"/>
          </a:p>
        </p:txBody>
      </p:sp>
      <p:sp>
        <p:nvSpPr>
          <p:cNvPr id="158" name="Google Shape;158;p18"/>
          <p:cNvSpPr txBox="1"/>
          <p:nvPr/>
        </p:nvSpPr>
        <p:spPr>
          <a:xfrm>
            <a:off x="3131743" y="434917"/>
            <a:ext cx="2880300" cy="31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501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027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IMPACT AND BENEFITS</a:t>
            </a:r>
            <a:endParaRPr sz="700"/>
          </a:p>
        </p:txBody>
      </p:sp>
      <p:sp>
        <p:nvSpPr>
          <p:cNvPr id="159" name="Google Shape;159;p18"/>
          <p:cNvSpPr/>
          <p:nvPr/>
        </p:nvSpPr>
        <p:spPr>
          <a:xfrm>
            <a:off x="6976165" y="0"/>
            <a:ext cx="2013163" cy="1090643"/>
          </a:xfrm>
          <a:custGeom>
            <a:rect b="b" l="l" r="r" t="t"/>
            <a:pathLst>
              <a:path extrusionOk="0" h="2149051" w="4026325">
                <a:moveTo>
                  <a:pt x="0" y="0"/>
                </a:moveTo>
                <a:lnTo>
                  <a:pt x="4026324" y="0"/>
                </a:lnTo>
                <a:lnTo>
                  <a:pt x="4026324" y="2149051"/>
                </a:lnTo>
                <a:lnTo>
                  <a:pt x="0" y="214905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2850" lIns="45700" spcFirstLastPara="1" rIns="45700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99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60" name="Google Shape;160;p18"/>
          <p:cNvGrpSpPr/>
          <p:nvPr/>
        </p:nvGrpSpPr>
        <p:grpSpPr>
          <a:xfrm>
            <a:off x="1880755" y="182194"/>
            <a:ext cx="897331" cy="911718"/>
            <a:chOff x="0" y="0"/>
            <a:chExt cx="812800" cy="812800"/>
          </a:xfrm>
        </p:grpSpPr>
        <p:sp>
          <p:nvSpPr>
            <p:cNvPr id="161" name="Google Shape;161;p18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28575">
              <a:solidFill>
                <a:srgbClr val="000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22850" lIns="45700" spcFirstLastPara="1" rIns="45700" wrap="square" tIns="22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99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62;p18"/>
            <p:cNvSpPr txBox="1"/>
            <p:nvPr/>
          </p:nvSpPr>
          <p:spPr>
            <a:xfrm>
              <a:off x="76200" y="28575"/>
              <a:ext cx="660300" cy="708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99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3" name="Google Shape;163;p18"/>
          <p:cNvSpPr txBox="1"/>
          <p:nvPr/>
        </p:nvSpPr>
        <p:spPr>
          <a:xfrm>
            <a:off x="1949283" y="369317"/>
            <a:ext cx="760200" cy="529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5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349">
                <a:solidFill>
                  <a:srgbClr val="000000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Team Name</a:t>
            </a:r>
            <a:endParaRPr sz="700"/>
          </a:p>
        </p:txBody>
      </p:sp>
      <p:pic>
        <p:nvPicPr>
          <p:cNvPr id="164" name="Google Shape;164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00099" y="88111"/>
            <a:ext cx="1529540" cy="6264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65" name="Google Shape;165;p18"/>
          <p:cNvGrpSpPr/>
          <p:nvPr/>
        </p:nvGrpSpPr>
        <p:grpSpPr>
          <a:xfrm>
            <a:off x="0" y="4678055"/>
            <a:ext cx="9143818" cy="465445"/>
            <a:chOff x="0" y="-47625"/>
            <a:chExt cx="4816592" cy="241301"/>
          </a:xfrm>
        </p:grpSpPr>
        <p:sp>
          <p:nvSpPr>
            <p:cNvPr id="166" name="Google Shape;166;p18"/>
            <p:cNvSpPr/>
            <p:nvPr/>
          </p:nvSpPr>
          <p:spPr>
            <a:xfrm>
              <a:off x="0" y="0"/>
              <a:ext cx="4816592" cy="193676"/>
            </a:xfrm>
            <a:custGeom>
              <a:rect b="b" l="l" r="r" t="t"/>
              <a:pathLst>
                <a:path extrusionOk="0" h="193676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193676"/>
                  </a:lnTo>
                  <a:lnTo>
                    <a:pt x="0" y="193676"/>
                  </a:lnTo>
                  <a:close/>
                </a:path>
              </a:pathLst>
            </a:custGeom>
            <a:solidFill>
              <a:srgbClr val="00FF00"/>
            </a:solidFill>
            <a:ln>
              <a:noFill/>
            </a:ln>
          </p:spPr>
          <p:txBody>
            <a:bodyPr anchorCtr="0" anchor="t" bIns="22850" lIns="45700" spcFirstLastPara="1" rIns="45700" wrap="square" tIns="22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99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167;p18"/>
            <p:cNvSpPr txBox="1"/>
            <p:nvPr/>
          </p:nvSpPr>
          <p:spPr>
            <a:xfrm>
              <a:off x="0" y="-47625"/>
              <a:ext cx="4816500" cy="241200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99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8" name="Google Shape;168;p18"/>
          <p:cNvSpPr txBox="1"/>
          <p:nvPr/>
        </p:nvSpPr>
        <p:spPr>
          <a:xfrm>
            <a:off x="3717300" y="4813777"/>
            <a:ext cx="17094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703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999">
                <a:solidFill>
                  <a:srgbClr val="000000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@HACKIT 202</a:t>
            </a:r>
            <a:r>
              <a:rPr b="1" lang="en-GB" sz="999">
                <a:latin typeface="Open Sans Medium"/>
                <a:ea typeface="Open Sans Medium"/>
                <a:cs typeface="Open Sans Medium"/>
                <a:sym typeface="Open Sans Medium"/>
              </a:rPr>
              <a:t>6</a:t>
            </a:r>
            <a:r>
              <a:rPr b="1" lang="en-GB" sz="999">
                <a:solidFill>
                  <a:srgbClr val="000000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- Template</a:t>
            </a:r>
            <a:endParaRPr sz="7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3" name="Google Shape;173;p19"/>
          <p:cNvGrpSpPr/>
          <p:nvPr/>
        </p:nvGrpSpPr>
        <p:grpSpPr>
          <a:xfrm>
            <a:off x="8378037" y="4236608"/>
            <a:ext cx="620777" cy="384285"/>
            <a:chOff x="0" y="-47625"/>
            <a:chExt cx="327000" cy="199225"/>
          </a:xfrm>
        </p:grpSpPr>
        <p:sp>
          <p:nvSpPr>
            <p:cNvPr id="174" name="Google Shape;174;p19"/>
            <p:cNvSpPr/>
            <p:nvPr/>
          </p:nvSpPr>
          <p:spPr>
            <a:xfrm>
              <a:off x="0" y="0"/>
              <a:ext cx="326928" cy="151600"/>
            </a:xfrm>
            <a:custGeom>
              <a:rect b="b" l="l" r="r" t="t"/>
              <a:pathLst>
                <a:path extrusionOk="0" h="151600" w="326928">
                  <a:moveTo>
                    <a:pt x="75800" y="0"/>
                  </a:moveTo>
                  <a:lnTo>
                    <a:pt x="251128" y="0"/>
                  </a:lnTo>
                  <a:cubicBezTo>
                    <a:pt x="292991" y="0"/>
                    <a:pt x="326928" y="33937"/>
                    <a:pt x="326928" y="75800"/>
                  </a:cubicBezTo>
                  <a:lnTo>
                    <a:pt x="326928" y="75800"/>
                  </a:lnTo>
                  <a:cubicBezTo>
                    <a:pt x="326928" y="117663"/>
                    <a:pt x="292991" y="151600"/>
                    <a:pt x="251128" y="151600"/>
                  </a:cubicBezTo>
                  <a:lnTo>
                    <a:pt x="75800" y="151600"/>
                  </a:lnTo>
                  <a:cubicBezTo>
                    <a:pt x="33937" y="151600"/>
                    <a:pt x="0" y="117663"/>
                    <a:pt x="0" y="75800"/>
                  </a:cubicBezTo>
                  <a:lnTo>
                    <a:pt x="0" y="75800"/>
                  </a:lnTo>
                  <a:cubicBezTo>
                    <a:pt x="0" y="33937"/>
                    <a:pt x="33937" y="0"/>
                    <a:pt x="75800" y="0"/>
                  </a:cubicBezTo>
                  <a:close/>
                </a:path>
              </a:pathLst>
            </a:custGeom>
            <a:solidFill>
              <a:srgbClr val="17726D"/>
            </a:solidFill>
            <a:ln>
              <a:noFill/>
            </a:ln>
          </p:spPr>
          <p:txBody>
            <a:bodyPr anchorCtr="0" anchor="t" bIns="22850" lIns="45700" spcFirstLastPara="1" rIns="45700" wrap="square" tIns="22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99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" name="Google Shape;175;p19"/>
            <p:cNvSpPr txBox="1"/>
            <p:nvPr/>
          </p:nvSpPr>
          <p:spPr>
            <a:xfrm>
              <a:off x="0" y="-47625"/>
              <a:ext cx="327000" cy="199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99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6" name="Google Shape;176;p19"/>
          <p:cNvSpPr/>
          <p:nvPr/>
        </p:nvSpPr>
        <p:spPr>
          <a:xfrm>
            <a:off x="8529975" y="4398444"/>
            <a:ext cx="316773" cy="152322"/>
          </a:xfrm>
          <a:custGeom>
            <a:rect b="b" l="l" r="r" t="t"/>
            <a:pathLst>
              <a:path extrusionOk="0" h="300142" w="633545">
                <a:moveTo>
                  <a:pt x="0" y="0"/>
                </a:moveTo>
                <a:lnTo>
                  <a:pt x="633545" y="0"/>
                </a:lnTo>
                <a:lnTo>
                  <a:pt x="633545" y="300142"/>
                </a:lnTo>
                <a:lnTo>
                  <a:pt x="0" y="3001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2850" lIns="45700" spcFirstLastPara="1" rIns="45700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99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19"/>
          <p:cNvSpPr txBox="1"/>
          <p:nvPr/>
        </p:nvSpPr>
        <p:spPr>
          <a:xfrm>
            <a:off x="770269" y="2014055"/>
            <a:ext cx="6348300" cy="88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43801" lvl="1" marL="487603" marR="0" rtl="0" algn="l">
              <a:lnSpc>
                <a:spcPct val="15502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58"/>
              <a:buFont typeface="Arial"/>
              <a:buAutoNum type="arabicPeriod"/>
            </a:pPr>
            <a:r>
              <a:rPr b="0" i="0" lang="en-GB" sz="225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Details / Links of the reference and research work</a:t>
            </a:r>
            <a:endParaRPr sz="700"/>
          </a:p>
        </p:txBody>
      </p:sp>
      <p:sp>
        <p:nvSpPr>
          <p:cNvPr id="178" name="Google Shape;178;p19"/>
          <p:cNvSpPr txBox="1"/>
          <p:nvPr/>
        </p:nvSpPr>
        <p:spPr>
          <a:xfrm>
            <a:off x="3041643" y="434917"/>
            <a:ext cx="35940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71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9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RESEARCH AND REFERENCES</a:t>
            </a:r>
            <a:endParaRPr sz="700"/>
          </a:p>
        </p:txBody>
      </p:sp>
      <p:sp>
        <p:nvSpPr>
          <p:cNvPr id="179" name="Google Shape;179;p19"/>
          <p:cNvSpPr/>
          <p:nvPr/>
        </p:nvSpPr>
        <p:spPr>
          <a:xfrm>
            <a:off x="6976165" y="0"/>
            <a:ext cx="2013163" cy="1090643"/>
          </a:xfrm>
          <a:custGeom>
            <a:rect b="b" l="l" r="r" t="t"/>
            <a:pathLst>
              <a:path extrusionOk="0" h="2149051" w="4026325">
                <a:moveTo>
                  <a:pt x="0" y="0"/>
                </a:moveTo>
                <a:lnTo>
                  <a:pt x="4026324" y="0"/>
                </a:lnTo>
                <a:lnTo>
                  <a:pt x="4026324" y="2149051"/>
                </a:lnTo>
                <a:lnTo>
                  <a:pt x="0" y="214905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2850" lIns="45700" spcFirstLastPara="1" rIns="45700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99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0" name="Google Shape;180;p19"/>
          <p:cNvGrpSpPr/>
          <p:nvPr/>
        </p:nvGrpSpPr>
        <p:grpSpPr>
          <a:xfrm>
            <a:off x="1728356" y="182195"/>
            <a:ext cx="897331" cy="911718"/>
            <a:chOff x="0" y="0"/>
            <a:chExt cx="812800" cy="812800"/>
          </a:xfrm>
        </p:grpSpPr>
        <p:sp>
          <p:nvSpPr>
            <p:cNvPr id="181" name="Google Shape;181;p19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28575">
              <a:solidFill>
                <a:srgbClr val="000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22850" lIns="45700" spcFirstLastPara="1" rIns="45700" wrap="square" tIns="22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99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19"/>
            <p:cNvSpPr txBox="1"/>
            <p:nvPr/>
          </p:nvSpPr>
          <p:spPr>
            <a:xfrm>
              <a:off x="76200" y="28575"/>
              <a:ext cx="660300" cy="708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99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3" name="Google Shape;183;p19"/>
          <p:cNvSpPr txBox="1"/>
          <p:nvPr/>
        </p:nvSpPr>
        <p:spPr>
          <a:xfrm>
            <a:off x="1796884" y="369317"/>
            <a:ext cx="760200" cy="529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5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349">
                <a:solidFill>
                  <a:srgbClr val="000000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Team Name</a:t>
            </a:r>
            <a:endParaRPr sz="700"/>
          </a:p>
        </p:txBody>
      </p:sp>
      <p:pic>
        <p:nvPicPr>
          <p:cNvPr id="184" name="Google Shape;184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23899" y="88111"/>
            <a:ext cx="1529540" cy="6264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85" name="Google Shape;185;p19"/>
          <p:cNvGrpSpPr/>
          <p:nvPr/>
        </p:nvGrpSpPr>
        <p:grpSpPr>
          <a:xfrm>
            <a:off x="0" y="4678055"/>
            <a:ext cx="9143818" cy="465445"/>
            <a:chOff x="0" y="-47625"/>
            <a:chExt cx="4816592" cy="241301"/>
          </a:xfrm>
        </p:grpSpPr>
        <p:sp>
          <p:nvSpPr>
            <p:cNvPr id="186" name="Google Shape;186;p19"/>
            <p:cNvSpPr/>
            <p:nvPr/>
          </p:nvSpPr>
          <p:spPr>
            <a:xfrm>
              <a:off x="0" y="0"/>
              <a:ext cx="4816592" cy="193676"/>
            </a:xfrm>
            <a:custGeom>
              <a:rect b="b" l="l" r="r" t="t"/>
              <a:pathLst>
                <a:path extrusionOk="0" h="193676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193676"/>
                  </a:lnTo>
                  <a:lnTo>
                    <a:pt x="0" y="193676"/>
                  </a:lnTo>
                  <a:close/>
                </a:path>
              </a:pathLst>
            </a:custGeom>
            <a:solidFill>
              <a:srgbClr val="00FF00"/>
            </a:solidFill>
            <a:ln>
              <a:noFill/>
            </a:ln>
          </p:spPr>
          <p:txBody>
            <a:bodyPr anchorCtr="0" anchor="t" bIns="22850" lIns="45700" spcFirstLastPara="1" rIns="45700" wrap="square" tIns="22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99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19"/>
            <p:cNvSpPr txBox="1"/>
            <p:nvPr/>
          </p:nvSpPr>
          <p:spPr>
            <a:xfrm>
              <a:off x="0" y="-47625"/>
              <a:ext cx="4816500" cy="241200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99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8" name="Google Shape;188;p19"/>
          <p:cNvSpPr txBox="1"/>
          <p:nvPr/>
        </p:nvSpPr>
        <p:spPr>
          <a:xfrm>
            <a:off x="3717300" y="4813777"/>
            <a:ext cx="17094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703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999">
                <a:solidFill>
                  <a:srgbClr val="000000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@HACKIT 202</a:t>
            </a:r>
            <a:r>
              <a:rPr b="1" lang="en-GB" sz="999">
                <a:latin typeface="Open Sans Medium"/>
                <a:ea typeface="Open Sans Medium"/>
                <a:cs typeface="Open Sans Medium"/>
                <a:sym typeface="Open Sans Medium"/>
              </a:rPr>
              <a:t>6</a:t>
            </a:r>
            <a:r>
              <a:rPr b="1" lang="en-GB" sz="999">
                <a:solidFill>
                  <a:srgbClr val="000000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 - Template</a:t>
            </a:r>
            <a:endParaRPr sz="7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0"/>
          <p:cNvSpPr/>
          <p:nvPr/>
        </p:nvSpPr>
        <p:spPr>
          <a:xfrm>
            <a:off x="5301356" y="1341279"/>
            <a:ext cx="3665559" cy="2375890"/>
          </a:xfrm>
          <a:custGeom>
            <a:rect b="b" l="l" r="r" t="t"/>
            <a:pathLst>
              <a:path extrusionOk="0" h="4681556" w="7331117">
                <a:moveTo>
                  <a:pt x="0" y="0"/>
                </a:moveTo>
                <a:lnTo>
                  <a:pt x="7331117" y="0"/>
                </a:lnTo>
                <a:lnTo>
                  <a:pt x="7331117" y="4681556"/>
                </a:lnTo>
                <a:lnTo>
                  <a:pt x="0" y="46815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12000"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2850" lIns="45725" spcFirstLastPara="1" rIns="45725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94" name="Google Shape;194;p20"/>
          <p:cNvGrpSpPr/>
          <p:nvPr/>
        </p:nvGrpSpPr>
        <p:grpSpPr>
          <a:xfrm>
            <a:off x="201781" y="1250697"/>
            <a:ext cx="8644847" cy="3370174"/>
            <a:chOff x="0" y="-47625"/>
            <a:chExt cx="4553754" cy="1747200"/>
          </a:xfrm>
        </p:grpSpPr>
        <p:sp>
          <p:nvSpPr>
            <p:cNvPr id="195" name="Google Shape;195;p20"/>
            <p:cNvSpPr/>
            <p:nvPr/>
          </p:nvSpPr>
          <p:spPr>
            <a:xfrm>
              <a:off x="0" y="0"/>
              <a:ext cx="4553754" cy="1699570"/>
            </a:xfrm>
            <a:custGeom>
              <a:rect b="b" l="l" r="r" t="t"/>
              <a:pathLst>
                <a:path extrusionOk="0" h="1699570" w="4553754">
                  <a:moveTo>
                    <a:pt x="44329" y="0"/>
                  </a:moveTo>
                  <a:lnTo>
                    <a:pt x="4509425" y="0"/>
                  </a:lnTo>
                  <a:cubicBezTo>
                    <a:pt x="4521182" y="0"/>
                    <a:pt x="4532457" y="4670"/>
                    <a:pt x="4540770" y="12984"/>
                  </a:cubicBezTo>
                  <a:cubicBezTo>
                    <a:pt x="4549084" y="21297"/>
                    <a:pt x="4553754" y="32572"/>
                    <a:pt x="4553754" y="44329"/>
                  </a:cubicBezTo>
                  <a:lnTo>
                    <a:pt x="4553754" y="1655241"/>
                  </a:lnTo>
                  <a:cubicBezTo>
                    <a:pt x="4553754" y="1666998"/>
                    <a:pt x="4549084" y="1678273"/>
                    <a:pt x="4540770" y="1686586"/>
                  </a:cubicBezTo>
                  <a:cubicBezTo>
                    <a:pt x="4532457" y="1694900"/>
                    <a:pt x="4521182" y="1699570"/>
                    <a:pt x="4509425" y="1699570"/>
                  </a:cubicBezTo>
                  <a:lnTo>
                    <a:pt x="44329" y="1699570"/>
                  </a:lnTo>
                  <a:cubicBezTo>
                    <a:pt x="32572" y="1699570"/>
                    <a:pt x="21297" y="1694900"/>
                    <a:pt x="12984" y="1686586"/>
                  </a:cubicBezTo>
                  <a:cubicBezTo>
                    <a:pt x="4670" y="1678273"/>
                    <a:pt x="0" y="1666998"/>
                    <a:pt x="0" y="1655241"/>
                  </a:cubicBezTo>
                  <a:lnTo>
                    <a:pt x="0" y="44329"/>
                  </a:lnTo>
                  <a:cubicBezTo>
                    <a:pt x="0" y="32572"/>
                    <a:pt x="4670" y="21297"/>
                    <a:pt x="12984" y="12984"/>
                  </a:cubicBezTo>
                  <a:cubicBezTo>
                    <a:pt x="21297" y="4670"/>
                    <a:pt x="32572" y="0"/>
                    <a:pt x="44329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rnd" cmpd="sng" w="19050">
              <a:solidFill>
                <a:srgbClr val="0C2D4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22850" lIns="45725" spcFirstLastPara="1" rIns="45725" wrap="square" tIns="22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20"/>
            <p:cNvSpPr txBox="1"/>
            <p:nvPr/>
          </p:nvSpPr>
          <p:spPr>
            <a:xfrm>
              <a:off x="0" y="-47625"/>
              <a:ext cx="4553700" cy="174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7" name="Google Shape;197;p20"/>
          <p:cNvSpPr txBox="1"/>
          <p:nvPr/>
        </p:nvSpPr>
        <p:spPr>
          <a:xfrm>
            <a:off x="1338776" y="927256"/>
            <a:ext cx="6466500" cy="25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506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5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Please ensure below pointers are met while submitting the Idea PPT:</a:t>
            </a:r>
            <a:endParaRPr sz="700"/>
          </a:p>
        </p:txBody>
      </p:sp>
      <p:sp>
        <p:nvSpPr>
          <p:cNvPr id="198" name="Google Shape;198;p20"/>
          <p:cNvSpPr txBox="1"/>
          <p:nvPr/>
        </p:nvSpPr>
        <p:spPr>
          <a:xfrm>
            <a:off x="2811124" y="192968"/>
            <a:ext cx="35220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71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IMPORTANT INSTRUCTIONS</a:t>
            </a:r>
            <a:endParaRPr sz="700"/>
          </a:p>
        </p:txBody>
      </p:sp>
      <p:sp>
        <p:nvSpPr>
          <p:cNvPr id="199" name="Google Shape;199;p20"/>
          <p:cNvSpPr txBox="1"/>
          <p:nvPr/>
        </p:nvSpPr>
        <p:spPr>
          <a:xfrm>
            <a:off x="514355" y="1441135"/>
            <a:ext cx="7891500" cy="309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61925" lvl="1" marL="323852" marR="0" rtl="0" algn="l">
              <a:lnSpc>
                <a:spcPct val="1550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AutoNum type="arabicPeriod"/>
            </a:pPr>
            <a:r>
              <a:rPr b="0" i="0" lang="en-GB" sz="149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Kindly keep the maximum slides limit up to six (6). ( Including the title slide) </a:t>
            </a:r>
            <a:endParaRPr sz="700"/>
          </a:p>
          <a:p>
            <a:pPr indent="-161925" lvl="1" marL="323852" marR="0" rtl="0" algn="l">
              <a:lnSpc>
                <a:spcPct val="1550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AutoNum type="arabicPeriod"/>
            </a:pPr>
            <a:r>
              <a:rPr b="0" i="0" lang="en-GB" sz="149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Try to avoid paragraphs and post your idea in points /diagrams / Infographics /pictures </a:t>
            </a:r>
            <a:endParaRPr sz="700"/>
          </a:p>
          <a:p>
            <a:pPr indent="-161925" lvl="1" marL="323852" marR="0" rtl="0" algn="l">
              <a:lnSpc>
                <a:spcPct val="1550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AutoNum type="arabicPeriod"/>
            </a:pPr>
            <a:r>
              <a:rPr b="0" i="0" lang="en-GB" sz="149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Keep your explanation precise and easy to understand</a:t>
            </a:r>
            <a:endParaRPr sz="700"/>
          </a:p>
          <a:p>
            <a:pPr indent="-161925" lvl="1" marL="323852" marR="0" rtl="0" algn="l">
              <a:lnSpc>
                <a:spcPct val="1550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AutoNum type="arabicPeriod"/>
            </a:pPr>
            <a:r>
              <a:rPr b="0" i="0" lang="en-GB" sz="149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Idea should be unique and novel. </a:t>
            </a:r>
            <a:endParaRPr sz="700"/>
          </a:p>
          <a:p>
            <a:pPr indent="-161925" lvl="1" marL="323852" marR="0" rtl="0" algn="l">
              <a:lnSpc>
                <a:spcPct val="1550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AutoNum type="arabicPeriod"/>
            </a:pPr>
            <a:r>
              <a:rPr b="0" i="0" lang="en-GB" sz="149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 can only use provided template for making the PPT without changing the idea details pointers (mentioned in previous slides).</a:t>
            </a:r>
            <a:endParaRPr sz="700"/>
          </a:p>
          <a:p>
            <a:pPr indent="-161925" lvl="1" marL="323852" marR="0" rtl="0" algn="l">
              <a:lnSpc>
                <a:spcPct val="1550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AutoNum type="arabicPeriod"/>
            </a:pPr>
            <a:r>
              <a:rPr b="0" i="0" lang="en-GB" sz="149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Don’t Change the format of ppt.</a:t>
            </a:r>
            <a:br>
              <a:rPr lang="en-GB" sz="700"/>
            </a:br>
            <a:endParaRPr sz="1499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501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4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Note - You can delete this slide (Important Pointers) when you </a:t>
            </a:r>
            <a:r>
              <a:rPr b="1" lang="en-GB" sz="1499"/>
              <a:t>present at Event.</a:t>
            </a:r>
            <a:endParaRPr sz="700"/>
          </a:p>
        </p:txBody>
      </p:sp>
      <p:sp>
        <p:nvSpPr>
          <p:cNvPr id="200" name="Google Shape;200;p20"/>
          <p:cNvSpPr/>
          <p:nvPr/>
        </p:nvSpPr>
        <p:spPr>
          <a:xfrm>
            <a:off x="6976276" y="0"/>
            <a:ext cx="2013163" cy="1090643"/>
          </a:xfrm>
          <a:custGeom>
            <a:rect b="b" l="l" r="r" t="t"/>
            <a:pathLst>
              <a:path extrusionOk="0" h="2149051" w="4026325">
                <a:moveTo>
                  <a:pt x="0" y="0"/>
                </a:moveTo>
                <a:lnTo>
                  <a:pt x="4026324" y="0"/>
                </a:lnTo>
                <a:lnTo>
                  <a:pt x="4026324" y="2149051"/>
                </a:lnTo>
                <a:lnTo>
                  <a:pt x="0" y="214905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2850" lIns="45725" spcFirstLastPara="1" rIns="45725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1" name="Google Shape;201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00102" y="88112"/>
            <a:ext cx="1529562" cy="62639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02" name="Google Shape;202;p20"/>
          <p:cNvGrpSpPr/>
          <p:nvPr/>
        </p:nvGrpSpPr>
        <p:grpSpPr>
          <a:xfrm>
            <a:off x="0" y="4678061"/>
            <a:ext cx="9143818" cy="465445"/>
            <a:chOff x="0" y="-47625"/>
            <a:chExt cx="4816592" cy="241301"/>
          </a:xfrm>
        </p:grpSpPr>
        <p:sp>
          <p:nvSpPr>
            <p:cNvPr id="203" name="Google Shape;203;p20"/>
            <p:cNvSpPr/>
            <p:nvPr/>
          </p:nvSpPr>
          <p:spPr>
            <a:xfrm>
              <a:off x="0" y="0"/>
              <a:ext cx="4816592" cy="193676"/>
            </a:xfrm>
            <a:custGeom>
              <a:rect b="b" l="l" r="r" t="t"/>
              <a:pathLst>
                <a:path extrusionOk="0" h="193676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193676"/>
                  </a:lnTo>
                  <a:lnTo>
                    <a:pt x="0" y="193676"/>
                  </a:lnTo>
                  <a:close/>
                </a:path>
              </a:pathLst>
            </a:custGeom>
            <a:solidFill>
              <a:srgbClr val="00FF00"/>
            </a:solidFill>
            <a:ln>
              <a:noFill/>
            </a:ln>
          </p:spPr>
          <p:txBody>
            <a:bodyPr anchorCtr="0" anchor="t" bIns="22850" lIns="45725" spcFirstLastPara="1" rIns="45725" wrap="square" tIns="22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4" name="Google Shape;204;p20"/>
            <p:cNvSpPr txBox="1"/>
            <p:nvPr/>
          </p:nvSpPr>
          <p:spPr>
            <a:xfrm>
              <a:off x="0" y="-47625"/>
              <a:ext cx="4816500" cy="241200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5" name="Google Shape;205;p20"/>
          <p:cNvSpPr txBox="1"/>
          <p:nvPr/>
        </p:nvSpPr>
        <p:spPr>
          <a:xfrm>
            <a:off x="3717359" y="4813783"/>
            <a:ext cx="17094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703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000">
                <a:solidFill>
                  <a:srgbClr val="000000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@HACKIT 202</a:t>
            </a:r>
            <a:r>
              <a:rPr b="1" lang="en-GB" sz="1000">
                <a:latin typeface="Open Sans Medium"/>
                <a:ea typeface="Open Sans Medium"/>
                <a:cs typeface="Open Sans Medium"/>
                <a:sym typeface="Open Sans Medium"/>
              </a:rPr>
              <a:t>6</a:t>
            </a:r>
            <a:r>
              <a:rPr b="1" lang="en-GB" sz="1000">
                <a:solidFill>
                  <a:srgbClr val="000000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 - Template</a:t>
            </a:r>
            <a:endParaRPr sz="7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